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58" r:id="rId4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72" d="100"/>
          <a:sy n="72" d="100"/>
        </p:scale>
        <p:origin x="388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EEDB2-4AFF-4679-887B-4ED8B1239CDA}" type="datetimeFigureOut">
              <a:rPr lang="es-MX" smtClean="0"/>
              <a:t>02/09/2016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13F9E-939B-412F-A403-5723059C25C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071477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EEDB2-4AFF-4679-887B-4ED8B1239CDA}" type="datetimeFigureOut">
              <a:rPr lang="es-MX" smtClean="0"/>
              <a:t>02/09/2016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13F9E-939B-412F-A403-5723059C25C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21968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EEDB2-4AFF-4679-887B-4ED8B1239CDA}" type="datetimeFigureOut">
              <a:rPr lang="es-MX" smtClean="0"/>
              <a:t>02/09/2016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13F9E-939B-412F-A403-5723059C25C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63724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EEDB2-4AFF-4679-887B-4ED8B1239CDA}" type="datetimeFigureOut">
              <a:rPr lang="es-MX" smtClean="0"/>
              <a:t>02/09/2016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13F9E-939B-412F-A403-5723059C25C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66120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EEDB2-4AFF-4679-887B-4ED8B1239CDA}" type="datetimeFigureOut">
              <a:rPr lang="es-MX" smtClean="0"/>
              <a:t>02/09/2016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13F9E-939B-412F-A403-5723059C25C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91012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EEDB2-4AFF-4679-887B-4ED8B1239CDA}" type="datetimeFigureOut">
              <a:rPr lang="es-MX" smtClean="0"/>
              <a:t>02/09/2016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13F9E-939B-412F-A403-5723059C25C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7470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EEDB2-4AFF-4679-887B-4ED8B1239CDA}" type="datetimeFigureOut">
              <a:rPr lang="es-MX" smtClean="0"/>
              <a:t>02/09/2016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13F9E-939B-412F-A403-5723059C25C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80072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EEDB2-4AFF-4679-887B-4ED8B1239CDA}" type="datetimeFigureOut">
              <a:rPr lang="es-MX" smtClean="0"/>
              <a:t>02/09/2016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13F9E-939B-412F-A403-5723059C25C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75333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EEDB2-4AFF-4679-887B-4ED8B1239CDA}" type="datetimeFigureOut">
              <a:rPr lang="es-MX" smtClean="0"/>
              <a:t>02/09/2016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13F9E-939B-412F-A403-5723059C25C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45616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EEDB2-4AFF-4679-887B-4ED8B1239CDA}" type="datetimeFigureOut">
              <a:rPr lang="es-MX" smtClean="0"/>
              <a:t>02/09/2016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13F9E-939B-412F-A403-5723059C25C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19427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EEDB2-4AFF-4679-887B-4ED8B1239CDA}" type="datetimeFigureOut">
              <a:rPr lang="es-MX" smtClean="0"/>
              <a:t>02/09/2016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13F9E-939B-412F-A403-5723059C25C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010286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2EEDB2-4AFF-4679-887B-4ED8B1239CDA}" type="datetimeFigureOut">
              <a:rPr lang="es-MX" smtClean="0"/>
              <a:t>02/09/2016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E13F9E-939B-412F-A403-5723059C25C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28319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783" y="390614"/>
            <a:ext cx="6480699" cy="5406504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399495" y="6116715"/>
            <a:ext cx="7634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Fig. 1. </a:t>
            </a:r>
          </a:p>
        </p:txBody>
      </p:sp>
    </p:spTree>
    <p:extLst>
      <p:ext uri="{BB962C8B-B14F-4D97-AF65-F5344CB8AC3E}">
        <p14:creationId xmlns:p14="http://schemas.microsoft.com/office/powerpoint/2010/main" val="12947231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558" y="248575"/>
            <a:ext cx="6480700" cy="5397623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337352" y="5850384"/>
            <a:ext cx="12695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Fig. </a:t>
            </a:r>
            <a:r>
              <a:rPr lang="es-MX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</a:p>
        </p:txBody>
      </p:sp>
    </p:spTree>
    <p:extLst>
      <p:ext uri="{BB962C8B-B14F-4D97-AF65-F5344CB8AC3E}">
        <p14:creationId xmlns:p14="http://schemas.microsoft.com/office/powerpoint/2010/main" val="42779068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1383" y="142041"/>
            <a:ext cx="6488924" cy="5406502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727970" y="5850384"/>
            <a:ext cx="8700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Figura </a:t>
            </a:r>
            <a:r>
              <a:rPr lang="es-MX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s-MX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39620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10</Words>
  <Application>Microsoft Office PowerPoint</Application>
  <PresentationFormat>Panorámica</PresentationFormat>
  <Paragraphs>3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Tema de Office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Roxana Olvera</dc:creator>
  <cp:lastModifiedBy>Roxana Olvera</cp:lastModifiedBy>
  <cp:revision>4</cp:revision>
  <dcterms:created xsi:type="dcterms:W3CDTF">2016-09-01T03:22:39Z</dcterms:created>
  <dcterms:modified xsi:type="dcterms:W3CDTF">2016-09-02T18:36:19Z</dcterms:modified>
</cp:coreProperties>
</file>